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B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D72-473E-4B08-ACAC-F4B8CC63E0A4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4DD-2740-4C8D-B24A-DFDDB1A02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D72-473E-4B08-ACAC-F4B8CC63E0A4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4DD-2740-4C8D-B24A-DFDDB1A02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D72-473E-4B08-ACAC-F4B8CC63E0A4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4DD-2740-4C8D-B24A-DFDDB1A02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D72-473E-4B08-ACAC-F4B8CC63E0A4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4DD-2740-4C8D-B24A-DFDDB1A02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D72-473E-4B08-ACAC-F4B8CC63E0A4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4DD-2740-4C8D-B24A-DFDDB1A02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D72-473E-4B08-ACAC-F4B8CC63E0A4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4DD-2740-4C8D-B24A-DFDDB1A02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D72-473E-4B08-ACAC-F4B8CC63E0A4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4DD-2740-4C8D-B24A-DFDDB1A02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D72-473E-4B08-ACAC-F4B8CC63E0A4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4DD-2740-4C8D-B24A-DFDDB1A02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D72-473E-4B08-ACAC-F4B8CC63E0A4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4DD-2740-4C8D-B24A-DFDDB1A02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D72-473E-4B08-ACAC-F4B8CC63E0A4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34DD-2740-4C8D-B24A-DFDDB1A023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D72-473E-4B08-ACAC-F4B8CC63E0A4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AD34DD-2740-4C8D-B24A-DFDDB1A023B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BCAD72-473E-4B08-ACAC-F4B8CC63E0A4}" type="datetimeFigureOut">
              <a:rPr lang="fr-FR" smtClean="0"/>
              <a:pPr/>
              <a:t>19/11/2015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AD34DD-2740-4C8D-B24A-DFDDB1A023B3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476672"/>
            <a:ext cx="6982544" cy="459482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Exigence- accompagnement-ouverture-engagement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848872" cy="4320480"/>
          </a:xfrm>
        </p:spPr>
        <p:txBody>
          <a:bodyPr>
            <a:normAutofit/>
          </a:bodyPr>
          <a:lstStyle/>
          <a:p>
            <a:endParaRPr lang="fr-FR" dirty="0" smtClean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804434" cy="10801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467544" y="1484784"/>
            <a:ext cx="8064896" cy="4536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L’internat Sainte-Jeanne Elisabeth,</a:t>
            </a:r>
          </a:p>
          <a:p>
            <a:pPr algn="ctr"/>
            <a:endParaRPr lang="fr-FR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Un environnement de travail idéal pour les élèves: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un cadre familial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une hygiène de vie saine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une ambiance studieuse</a:t>
            </a:r>
          </a:p>
          <a:p>
            <a:pPr algn="just"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une équipe éducative dévouée à la réussite des internes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7344816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Des chambres fonctionnelles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3024336" cy="481399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fr-FR" sz="2400" dirty="0" smtClean="0"/>
              <a:t>    </a:t>
            </a:r>
          </a:p>
          <a:p>
            <a:pPr>
              <a:buNone/>
            </a:pPr>
            <a:endParaRPr lang="fr-FR" sz="2400" dirty="0"/>
          </a:p>
          <a:p>
            <a:pPr algn="ctr">
              <a:buNone/>
            </a:pPr>
            <a:r>
              <a:rPr lang="fr-FR" sz="2400" dirty="0" smtClean="0"/>
              <a:t>     </a:t>
            </a:r>
            <a:r>
              <a:rPr lang="fr-FR" sz="2000" dirty="0" smtClean="0"/>
              <a:t>Des chambres simples ou à plusieurs, composées d’un bureau, d’une armoire, d’une étagère, d’un lavabo, d’un accès internet. Des  sanitaires à tous les étages.</a:t>
            </a:r>
          </a:p>
          <a:p>
            <a:pPr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</a:t>
            </a:r>
          </a:p>
          <a:p>
            <a:pPr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 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Tout le confort nécessaire pour travailler au calme.</a:t>
            </a:r>
            <a:endParaRPr lang="fr-F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63688" y="33265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Exigence- accompagnement-ouverture-engagement</a:t>
            </a:r>
            <a:endParaRPr lang="fr-FR" sz="2400" dirty="0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804434" cy="1080120"/>
          </a:xfrm>
          <a:prstGeom prst="rect">
            <a:avLst/>
          </a:prstGeom>
          <a:noFill/>
        </p:spPr>
      </p:pic>
      <p:pic>
        <p:nvPicPr>
          <p:cNvPr id="2050" name="Picture 2" descr="C:\Users\Audrey\AppData\Local\Temp\Rar$DIa0.094\20140923_152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797152"/>
            <a:ext cx="2459765" cy="1844824"/>
          </a:xfrm>
          <a:prstGeom prst="rect">
            <a:avLst/>
          </a:prstGeom>
          <a:noFill/>
        </p:spPr>
      </p:pic>
      <p:pic>
        <p:nvPicPr>
          <p:cNvPr id="2051" name="Picture 3" descr="C:\Users\Audrey\AppData\Local\Temp\Rar$DIa0.791\20140923_152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492896"/>
            <a:ext cx="2843808" cy="2132856"/>
          </a:xfrm>
          <a:prstGeom prst="rect">
            <a:avLst/>
          </a:prstGeom>
          <a:noFill/>
        </p:spPr>
      </p:pic>
      <p:pic>
        <p:nvPicPr>
          <p:cNvPr id="2052" name="Picture 4" descr="C:\Users\Audrey\AppData\Local\Temp\Rar$DIa0.752\20140923_152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924944"/>
            <a:ext cx="2483768" cy="3311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548680" y="1556792"/>
            <a:ext cx="648072" cy="566936"/>
          </a:xfrm>
        </p:spPr>
        <p:txBody>
          <a:bodyPr>
            <a:normAutofit fontScale="90000"/>
          </a:bodyPr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852936"/>
            <a:ext cx="8136904" cy="3528392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Il est important que les internes se sentent bien à l’internat, c’est pourquoi nous tenons à instaurer un climat familial, qui repose sur le respect des règles par tous.</a:t>
            </a:r>
          </a:p>
          <a:p>
            <a:pPr algn="just"/>
            <a:r>
              <a:rPr lang="fr-FR" dirty="0" smtClean="0"/>
              <a:t>Tout au long de l’année, des activités et des temps forts sont organisés pour que les internes apprennent à se connaître et à se découvrir. (journée d’intégration, soirée de Noël, soirée crêpes, sorties culturelles, sortie de fin d’année…)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63688" y="404664"/>
            <a:ext cx="7380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Exigence- accompagnement-ouverture-engagement</a:t>
            </a:r>
            <a:endParaRPr lang="fr-FR" sz="2400" dirty="0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804434" cy="1080120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39552" y="1628800"/>
            <a:ext cx="8229600" cy="7109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</a:t>
            </a:r>
            <a:r>
              <a:rPr kumimoji="0" lang="fr-FR" sz="5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climat familial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7109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Des salles de travail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804434" cy="108012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691680" y="47667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Exigence- accompagnement-ouverture-engagement</a:t>
            </a:r>
            <a:endParaRPr lang="fr-FR" sz="2400" dirty="0"/>
          </a:p>
        </p:txBody>
      </p:sp>
      <p:pic>
        <p:nvPicPr>
          <p:cNvPr id="1026" name="Picture 2" descr="C:\Users\Audrey\AppData\Local\Temp\Rar$DIa0.461\20140923_1523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3528392" cy="2646294"/>
          </a:xfrm>
          <a:prstGeom prst="rect">
            <a:avLst/>
          </a:prstGeom>
          <a:noFill/>
        </p:spPr>
      </p:pic>
      <p:pic>
        <p:nvPicPr>
          <p:cNvPr id="1027" name="Picture 3" descr="C:\Users\Audrey\AppData\Local\Temp\Rar$DIa0.286\20140923_152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564904"/>
            <a:ext cx="3600400" cy="27003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39552" y="551723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Chaque jour, plusieurs heures d’études dirigées ont lieu à l’internat, sous surveillance. La réussite  et l’accompagnement  des élèves nous tiennent particulièrement à cœur.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1268760"/>
            <a:ext cx="6203032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Une entrée sécurisée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36912"/>
            <a:ext cx="2458616" cy="2376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1400" dirty="0" smtClean="0"/>
              <a:t>        </a:t>
            </a:r>
            <a:r>
              <a:rPr lang="fr-FR" sz="1400" b="1" dirty="0" smtClean="0"/>
              <a:t>Les internes sont pointées à leur arrivée et à leur sortie.</a:t>
            </a:r>
          </a:p>
          <a:p>
            <a:pPr algn="just">
              <a:buNone/>
            </a:pPr>
            <a:r>
              <a:rPr lang="fr-FR" sz="1400" b="1" dirty="0" smtClean="0"/>
              <a:t>       Il y a des horaires à respecter  et tout changement doit être notifié par les parents à l’avance.</a:t>
            </a:r>
            <a:endParaRPr lang="fr-FR" sz="1400" b="1" dirty="0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804434" cy="108012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907704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Exigence- accompagnement-ouverture-engagement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987824" y="4509120"/>
            <a:ext cx="55446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Les horaires de l’internat: ouverture à 16h30 le soir et fermeture à 8h45 du lundi au vendredi. Ouverture dès 13h30 le mercredi.</a:t>
            </a:r>
          </a:p>
          <a:p>
            <a:pPr algn="just"/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Le samedi matin, l’internat reste ouvert jusque 13h30.</a:t>
            </a:r>
          </a:p>
          <a:p>
            <a:pPr algn="just"/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L’internat  n’accueille pas de pensionnaire entre le samedi 13h30 et le dimanche 19h30. </a:t>
            </a:r>
          </a:p>
          <a:p>
            <a:endParaRPr lang="fr-FR" dirty="0"/>
          </a:p>
        </p:txBody>
      </p:sp>
      <p:pic>
        <p:nvPicPr>
          <p:cNvPr id="3074" name="Picture 2" descr="C:\Users\Audrey\AppData\Local\Temp\Rar$DIa0.112\20140923_152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04864"/>
            <a:ext cx="3000333" cy="225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91264" cy="5760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sz="4000" dirty="0" smtClean="0">
                <a:solidFill>
                  <a:srgbClr val="002060"/>
                </a:solidFill>
              </a:rPr>
              <a:t>Un service de restauration</a:t>
            </a:r>
            <a:endParaRPr lang="fr-FR" sz="40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276872"/>
            <a:ext cx="4572000" cy="864095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fr-FR" sz="7200" dirty="0" smtClean="0"/>
              <a:t>         </a:t>
            </a:r>
            <a:r>
              <a:rPr lang="fr-FR" sz="7200" b="1" dirty="0" smtClean="0"/>
              <a:t>Le self fonctionne pour le petit déjeuner (7h-8h30), avec un menu équilibré: fruits, compote, céréales, jus de fruits, produits laitiers, pain, confiture…</a:t>
            </a:r>
          </a:p>
          <a:p>
            <a:pPr algn="just">
              <a:buNone/>
            </a:pPr>
            <a:endParaRPr lang="fr-FR" sz="1400" b="1" dirty="0"/>
          </a:p>
          <a:p>
            <a:pPr algn="just">
              <a:buNone/>
            </a:pPr>
            <a:r>
              <a:rPr lang="fr-FR" sz="1400" b="1" dirty="0" smtClean="0"/>
              <a:t>         </a:t>
            </a:r>
          </a:p>
          <a:p>
            <a:pPr algn="just">
              <a:buNone/>
            </a:pPr>
            <a:endParaRPr lang="fr-FR" sz="1400" b="1" dirty="0" smtClean="0"/>
          </a:p>
          <a:p>
            <a:pPr algn="just">
              <a:buNone/>
            </a:pPr>
            <a:endParaRPr lang="fr-FR" sz="1400" b="1" dirty="0" smtClean="0"/>
          </a:p>
          <a:p>
            <a:pPr algn="just">
              <a:buNone/>
            </a:pPr>
            <a:endParaRPr lang="fr-FR" sz="1400" b="1" dirty="0" smtClean="0"/>
          </a:p>
          <a:p>
            <a:pPr algn="just">
              <a:buNone/>
            </a:pPr>
            <a:endParaRPr lang="fr-FR" sz="1400" b="1" dirty="0" smtClean="0"/>
          </a:p>
          <a:p>
            <a:pPr algn="just">
              <a:buNone/>
            </a:pPr>
            <a:r>
              <a:rPr lang="fr-FR" sz="1400" b="1" dirty="0" smtClean="0"/>
              <a:t>       </a:t>
            </a:r>
          </a:p>
          <a:p>
            <a:pPr algn="just">
              <a:buNone/>
            </a:pPr>
            <a:endParaRPr lang="fr-FR" sz="1400" b="1" dirty="0"/>
          </a:p>
          <a:p>
            <a:pPr algn="just">
              <a:buNone/>
            </a:pPr>
            <a:r>
              <a:rPr lang="fr-FR" sz="1400" b="1" dirty="0" smtClean="0"/>
              <a:t>         </a:t>
            </a:r>
            <a:endParaRPr lang="fr-FR" sz="1400" b="1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804434" cy="10801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19672" y="33265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Exigence- accompagnement-ouverture-engagement</a:t>
            </a:r>
            <a:endParaRPr lang="fr-FR" sz="2400" dirty="0"/>
          </a:p>
        </p:txBody>
      </p:sp>
      <p:pic>
        <p:nvPicPr>
          <p:cNvPr id="4098" name="Picture 2" descr="C:\Users\Audrey\Downloads\20140923_154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816424" cy="2862318"/>
          </a:xfrm>
          <a:prstGeom prst="rect">
            <a:avLst/>
          </a:prstGeom>
          <a:noFill/>
        </p:spPr>
      </p:pic>
      <p:pic>
        <p:nvPicPr>
          <p:cNvPr id="4099" name="Picture 3" descr="C:\Users\Audrey\Downloads\20140923_154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132856"/>
            <a:ext cx="3779912" cy="283493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355976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Le self fonctionne également pour le dîner (19h-20h), les menus sont préparés par un chef . 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1268760"/>
            <a:ext cx="5904656" cy="9221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Un coût avantageux</a:t>
            </a:r>
            <a:endParaRPr lang="fr-FR" dirty="0">
              <a:solidFill>
                <a:srgbClr val="00206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83568" y="2708920"/>
          <a:ext cx="8229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2088232"/>
                <a:gridCol w="1964904"/>
              </a:tblGrid>
              <a:tr h="53529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foyer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Nouveau </a:t>
                      </a:r>
                      <a:r>
                        <a:rPr lang="fr-FR" dirty="0" err="1" smtClean="0"/>
                        <a:t>batiment</a:t>
                      </a:r>
                      <a:endParaRPr lang="fr-FR" dirty="0"/>
                    </a:p>
                  </a:txBody>
                  <a:tcPr/>
                </a:tc>
              </a:tr>
              <a:tr h="535294">
                <a:tc>
                  <a:txBody>
                    <a:bodyPr/>
                    <a:lstStyle/>
                    <a:p>
                      <a:r>
                        <a:rPr lang="fr-FR" sz="18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chambre seule + petit déjeuner + diner</a:t>
                      </a:r>
                      <a:endParaRPr lang="fr-FR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730 euros/mois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800</a:t>
                      </a:r>
                      <a:r>
                        <a:rPr lang="fr-FR" baseline="0" dirty="0" smtClean="0"/>
                        <a:t> euros/mois</a:t>
                      </a:r>
                      <a:endParaRPr lang="fr-FR" dirty="0"/>
                    </a:p>
                  </a:txBody>
                  <a:tcPr/>
                </a:tc>
              </a:tr>
              <a:tr h="535294">
                <a:tc>
                  <a:txBody>
                    <a:bodyPr/>
                    <a:lstStyle/>
                    <a:p>
                      <a:r>
                        <a:rPr lang="fr-FR" sz="18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chambre double + petit déjeuner + diner</a:t>
                      </a:r>
                      <a:endParaRPr lang="fr-FR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730 euros/mois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804434" cy="10801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47664" y="47667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Exigence- accompagnement-ouverture-engagement</a:t>
            </a:r>
            <a:endParaRPr lang="fr-FR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1124744"/>
            <a:ext cx="6717432" cy="7109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000" b="1" dirty="0" smtClean="0">
                <a:solidFill>
                  <a:schemeClr val="accent3">
                    <a:lumMod val="50000"/>
                  </a:schemeClr>
                </a:solidFill>
              </a:rPr>
              <a:t>Une équipe éducative à l’écoute</a:t>
            </a:r>
            <a:endParaRPr lang="fr-FR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41044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FR" dirty="0" smtClean="0"/>
          </a:p>
          <a:p>
            <a:pPr algn="ctr">
              <a:buNone/>
            </a:pPr>
            <a:r>
              <a:rPr lang="fr-FR" sz="2800" dirty="0" smtClean="0">
                <a:solidFill>
                  <a:srgbClr val="003BB0"/>
                </a:solidFill>
              </a:rPr>
              <a:t>L’équipe éducative de l’Internat est composée d’une Directrice, et de 3 surveillantes.</a:t>
            </a:r>
          </a:p>
          <a:p>
            <a:pPr algn="ctr">
              <a:buNone/>
            </a:pPr>
            <a:r>
              <a:rPr lang="fr-FR" sz="2800" dirty="0" smtClean="0">
                <a:solidFill>
                  <a:srgbClr val="003BB0"/>
                </a:solidFill>
              </a:rPr>
              <a:t>L’équipe est là pour faire respecter les règles de vie en communauté, mais également pour soutenir et encourager les élèves dans leur scolarité.</a:t>
            </a:r>
          </a:p>
          <a:p>
            <a:pPr algn="ctr">
              <a:buNone/>
            </a:pPr>
            <a:r>
              <a:rPr lang="fr-FR" dirty="0" smtClean="0">
                <a:solidFill>
                  <a:srgbClr val="003BB0"/>
                </a:solidFill>
              </a:rPr>
              <a:t>Notre mission première est la réussite de tous nos élèves.</a:t>
            </a:r>
            <a:endParaRPr lang="fr-FR" dirty="0">
              <a:solidFill>
                <a:srgbClr val="003BB0"/>
              </a:solidFill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804434" cy="10801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7704" y="188640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Exigence- accompagnement-ouverture-engagement</a:t>
            </a:r>
            <a:endParaRPr lang="fr-FR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432</Words>
  <Application>Microsoft Office PowerPoint</Application>
  <PresentationFormat>Affichage à l'écran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Débit</vt:lpstr>
      <vt:lpstr>Exigence- accompagnement-ouverture-engagement</vt:lpstr>
      <vt:lpstr>Des chambres fonctionnelles</vt:lpstr>
      <vt:lpstr>Diapositive 3</vt:lpstr>
      <vt:lpstr>Des salles de travail</vt:lpstr>
      <vt:lpstr>Une entrée sécurisée</vt:lpstr>
      <vt:lpstr>Un service de restauration</vt:lpstr>
      <vt:lpstr>Un coût avantageux</vt:lpstr>
      <vt:lpstr>Une équipe éducative à l’écoute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Exigence- accompagnement-ouverture-engagement</dc:title>
  <dc:creator>Audrey</dc:creator>
  <cp:lastModifiedBy>Resp_internat</cp:lastModifiedBy>
  <cp:revision>12</cp:revision>
  <dcterms:created xsi:type="dcterms:W3CDTF">2014-09-19T12:55:59Z</dcterms:created>
  <dcterms:modified xsi:type="dcterms:W3CDTF">2015-11-19T11:16:14Z</dcterms:modified>
</cp:coreProperties>
</file>